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258" r:id="rId7"/>
    <p:sldId id="275" r:id="rId8"/>
    <p:sldId id="259" r:id="rId9"/>
    <p:sldId id="271" r:id="rId10"/>
    <p:sldId id="260" r:id="rId11"/>
    <p:sldId id="261" r:id="rId12"/>
    <p:sldId id="276" r:id="rId13"/>
    <p:sldId id="277" r:id="rId14"/>
    <p:sldId id="262" r:id="rId15"/>
    <p:sldId id="263" r:id="rId16"/>
    <p:sldId id="266" r:id="rId17"/>
    <p:sldId id="267" r:id="rId18"/>
    <p:sldId id="268" r:id="rId19"/>
    <p:sldId id="283" r:id="rId20"/>
    <p:sldId id="274" r:id="rId21"/>
    <p:sldId id="264" r:id="rId22"/>
    <p:sldId id="269" r:id="rId23"/>
    <p:sldId id="273" r:id="rId24"/>
    <p:sldId id="279" r:id="rId25"/>
    <p:sldId id="281" r:id="rId26"/>
    <p:sldId id="270" r:id="rId27"/>
    <p:sldId id="272" r:id="rId28"/>
    <p:sldId id="280" r:id="rId29"/>
    <p:sldId id="265" r:id="rId30"/>
    <p:sldId id="278" r:id="rId31"/>
    <p:sldId id="282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4938B-3F8D-434F-AB73-C192DAABAF33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EFDB1-4485-4ED7-A6E7-6321421713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34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95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27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11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784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484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665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472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53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984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658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06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497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083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508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589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176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102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719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705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188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78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52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70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4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04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842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64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FDB1-4485-4ED7-A6E7-63214217133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78F6-7327-4850-8DEC-D48509CE4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4F0A-14DB-4B86-87C3-56EE08265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C3392-D7D8-473B-858B-8F6C1BC1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6604E-340F-4B62-BDCD-79B3F40C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63FB6-A180-46A8-9BC7-B5442874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99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2F4C-1E37-4540-ACC6-EB47D80E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49EBB-ADE5-45A5-8D52-A4C33D253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01EB-13AA-4AA2-ABC7-6BDFCC7D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3E7EC-316E-4F33-A34F-0431878B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5A17F-232F-4356-A1FC-17E17BB4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47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85A06-B80A-432C-9059-39A872136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CDE71-0C88-4784-9A6A-BC4B4200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1FD1-323F-45A8-ADE5-56938B6B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A35D6-B07B-4893-AABC-7AADF1A2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97CB-9F6E-4CA8-BA1E-071C536A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82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9BDE-7EB9-42AB-9AE5-41679907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93E42-F670-40C7-A688-A56FEBE49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EBFA4-3F30-48FE-8F77-2F2D25D6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4528F-65EB-41FB-9C1D-432FD1B7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2E402-6B6F-43F4-800F-794E9642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97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A6D9-C25C-4986-B986-C134CC65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AC6C7-8F5C-45BB-A80E-B700AE1E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DA4D5-7A1F-4AD7-9B0F-3F8B1781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5EC9-A4DC-4E0F-9486-C920AB59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B9002-7BEA-46B8-9D3B-300DD68B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91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0E15-02E6-412F-B7FA-3E81C0F9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B518E-1792-4EB0-8B8F-633BA868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CD2AF-3066-4D17-A6BD-2AD12D523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CAE32-9821-4FC4-ACD1-4A296B5B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1356B-97CA-4892-8FC1-A7A72644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7DB9C-2E70-4A1A-9001-E63D427A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40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0034-8417-48B9-9847-B06BEA97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D3D32-31E3-480C-8A3B-9FDA322F5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3DDA9-6908-4AFB-B257-2F5A390B5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419D-8DE5-4BA3-A68C-CC601F6FC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01FB7-15A4-4D52-AE7D-27D228DB1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29E43-2CF7-43B0-82D5-00B67A46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BB38F-9466-4CDA-A379-D4445779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F47D97-555C-45DF-8603-5D8D1D5E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62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08E1-0853-4A98-B31C-53980E99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E5F4D-63EF-4037-A8CD-CB0D15CF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573E-E62C-4DBF-BDB8-2FBA8FE0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D17ED-51A3-4D6C-ACCF-F47042C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501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22709-5C71-4915-8E95-AABDEE96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D2168-5145-45C8-AF3B-AF6CD149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2EA9A-1194-467E-9F75-07F6C75C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15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FAEB-1E60-4C3F-BACD-FB329452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30BC-DBBA-4011-A377-E21A9826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88D0D-D350-4AB9-A7C9-E98749374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94B4A-CB59-4D9F-B590-E45F0D60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A3A4A-583D-488E-BD6A-2928AADC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79A7F-C7CE-4544-AB55-7610C3A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43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4D8B-7088-4E44-9EDE-37FB04ED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F9AD4-7521-409C-AB9D-3ABE11B0D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0630D-CD76-4DBC-8CE8-666DE32F9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6883D-7E3F-40EC-B1EE-75843CD3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66F72-3692-4329-A12D-94E61532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F9C17-FC77-4B73-8231-1522B07D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61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1AB52-26AA-412A-866D-07CF81FD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0CC9D-81B9-4CB8-8A92-6B7EDCD2F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04A9B-1D27-4950-9487-913CEDAC6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7CB6-C3B2-4843-8EB1-A18F2ABE3C9C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9D5D8-2E47-4B95-8C0A-10315D503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F8979-AF89-4016-8299-3FD14A85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EE35-A558-4E5C-9FD7-C34EEA9C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49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B679-4BE8-453A-95BF-B370E3324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Factoring Polynomials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0F9B1-F3C6-42D1-B030-0E725510A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40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040236-1A4B-40D3-9972-BEA909372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28" y="365125"/>
            <a:ext cx="64865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8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5E81-5DF3-498E-983D-2F2873FD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6E50-9350-493C-83D0-A325E245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5AA98-EB89-4380-B154-163304BD6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70" y="256755"/>
            <a:ext cx="8372589" cy="40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8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7595-765E-40A0-9E16-7B412E1D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827F-93BB-4041-844A-8AEC46D6E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E7D8A-16B6-49FB-8E20-4ED23B50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65" y="319405"/>
            <a:ext cx="62960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8800B-D58D-4472-A0FF-8FF076E95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1" y="665956"/>
            <a:ext cx="8696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3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62176-19D2-40B7-9B4E-752A528DD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" y="254513"/>
            <a:ext cx="10515600" cy="8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67B1-0010-465F-866C-AC4AE477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33596-6EEC-4FC9-85CA-5D1DD307D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64F2E-8561-4521-9F38-87249269D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" y="365125"/>
            <a:ext cx="11645798" cy="1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975C-22BD-4311-9D1C-94A9D851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 each expression completely: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4DDD5-A728-41FF-B256-55D30BBD7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8" y="1333602"/>
            <a:ext cx="10868786" cy="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CA826-EDEF-4FB4-8DB7-B066DA49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63" y="543075"/>
            <a:ext cx="11453165" cy="10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1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6A94-56CD-4A02-A2A0-04D5203D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DDF0-7E57-4E5B-A94A-AEA737A69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A426B-F18D-4F8C-A52E-51C16C81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2" y="365125"/>
            <a:ext cx="11526317" cy="10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0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1FB784-5C51-4FC3-9E11-E7CB89EE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62" y="365125"/>
            <a:ext cx="11006938" cy="8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F31901-1D2B-45BE-8E92-74ADE73F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5" y="365125"/>
            <a:ext cx="6509486" cy="40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60DE0-F0B0-4E3D-90C4-1FA34602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5" y="602674"/>
            <a:ext cx="11689690" cy="10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59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DA63D-2A97-452C-9A38-D2462B0E0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02" y="296723"/>
            <a:ext cx="54292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AB2B-5C85-4161-B9AA-D4018A70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ECDD-AD8E-4073-9113-E913581B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A89DD-C91F-4520-9953-2874093A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86" y="475716"/>
            <a:ext cx="65246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DD6D-B523-4351-926A-C28F95E3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36290" cy="1325563"/>
          </a:xfrm>
        </p:spPr>
        <p:txBody>
          <a:bodyPr/>
          <a:lstStyle/>
          <a:p>
            <a:r>
              <a:rPr lang="en-CA" dirty="0"/>
              <a:t>Solve </a:t>
            </a:r>
            <a:r>
              <a:rPr lang="en-CA" dirty="0" err="1"/>
              <a:t>foR</a:t>
            </a:r>
            <a:r>
              <a:rPr lang="en-CA" dirty="0"/>
              <a:t> “x”: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770FA-FAAE-4125-8271-7A04CDB6D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447699"/>
            <a:ext cx="4699406" cy="48597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No Calculators allowed!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8EA3A1E-98B8-461F-ABE8-FFC37024B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76772"/>
              </p:ext>
            </p:extLst>
          </p:nvPr>
        </p:nvGraphicFramePr>
        <p:xfrm>
          <a:off x="4220564" y="571208"/>
          <a:ext cx="5440181" cy="79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396800" imgH="203040" progId="Equation.DSMT4">
                  <p:embed/>
                </p:oleObj>
              </mc:Choice>
              <mc:Fallback>
                <p:oleObj name="Equation" r:id="rId4" imgW="13968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8EA3A1E-98B8-461F-ABE8-FFC37024B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0564" y="571208"/>
                        <a:ext cx="5440181" cy="79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603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E750-119A-43A3-B5C6-28C81051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EE41-34C0-4A33-8733-016014D42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36565-135D-4250-8EB6-0584D6B9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8" y="341351"/>
            <a:ext cx="83915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5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92F09-C113-4B7D-B95C-FCFF2C762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40" y="365125"/>
            <a:ext cx="7324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DF99F2-E9EE-4673-968F-6BE5561D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6" y="365125"/>
            <a:ext cx="70008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1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1A69F-7FC2-4399-8126-E74B2F3D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9" y="166688"/>
            <a:ext cx="9448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3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E6DEC-68FA-4EE0-9733-66B054764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4" y="515144"/>
            <a:ext cx="96964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1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190C-EEEF-4DD3-AD56-F4FF2518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69192-CE80-46A4-A3EA-FA3E2D19E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ADE36-AC90-4C4C-9E8B-7F724DB19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14" y="395288"/>
            <a:ext cx="7746530" cy="30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BAE9-5058-46C6-9800-07D505B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9E0F-D117-43CE-8BE1-B44E4CCB5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743FA-F65B-40EE-B9D3-2CC9AA707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16" y="435711"/>
            <a:ext cx="59340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2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692-B846-4569-8BA3-F1DCAAFD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B3CF6-A6D3-432B-8DB7-4BD92FFC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07011-14FF-4F1D-99AC-241094C6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15" y="262731"/>
            <a:ext cx="8141497" cy="35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504A-147D-4E9C-89BA-2460E11E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823B-513C-4737-93EE-A276C3F43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FA0BE-DCDE-4B11-8D5C-343D5BCB7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8739"/>
            <a:ext cx="9539021" cy="28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3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20E0-22F9-4D4B-B1D2-05E92F9E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8A81-F8FE-422F-8E4A-3ADE4BAA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4951B-BA94-4626-833C-3E4677A3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7" y="253668"/>
            <a:ext cx="6500680" cy="40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3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A29FD-9768-421B-86D1-B13C7758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36" y="241402"/>
            <a:ext cx="7402334" cy="65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D95E-D877-4B87-9CA7-88672AEF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3E5B-81FD-430B-B206-174E0258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5A33D-031B-4101-B4B4-A2D776AC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89" y="65203"/>
            <a:ext cx="8345482" cy="37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e9e445dda225b66a5bd838f792da09b7f7e9"/>
  <p:tag name="ISPRING_LMS_API_VERSION" val="SCORM 1.2"/>
  <p:tag name="ISPRING_ULTRA_SCORM_COURSE_ID" val="49DC2B70-40B8-49A5-B2D0-770B183347A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m9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Factoring Polynomials Review 1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1" ma:contentTypeDescription="Create a new document." ma:contentTypeScope="" ma:versionID="041b70a5ca5c512a07b48b967e328a54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0c480a41906435b26bd66f6a47fcf3b5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D4754-93B2-446C-B852-44ABAED649C1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customXml/itemProps2.xml><?xml version="1.0" encoding="utf-8"?>
<ds:datastoreItem xmlns:ds="http://schemas.openxmlformats.org/officeDocument/2006/customXml" ds:itemID="{6A120BCA-043A-49E8-9F76-9CF0026AAB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1FEFF-C734-4D01-8F66-55267870B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44</Words>
  <Application>Microsoft Office PowerPoint</Application>
  <PresentationFormat>Widescreen</PresentationFormat>
  <Paragraphs>32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Equation</vt:lpstr>
      <vt:lpstr>Factoring 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 each expression completely: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Solve foR “x”: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Factoring Polynomials Review 1</dc:title>
  <dc:creator>Danny Young</dc:creator>
  <cp:lastModifiedBy>Danny Young</cp:lastModifiedBy>
  <cp:revision>4</cp:revision>
  <dcterms:created xsi:type="dcterms:W3CDTF">2020-01-31T21:07:42Z</dcterms:created>
  <dcterms:modified xsi:type="dcterms:W3CDTF">2020-02-13T00:01:53Z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